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65" r:id="rId3"/>
    <p:sldId id="257" r:id="rId4"/>
    <p:sldId id="260" r:id="rId5"/>
    <p:sldId id="262" r:id="rId6"/>
    <p:sldId id="267" r:id="rId7"/>
    <p:sldId id="263" r:id="rId8"/>
    <p:sldId id="264" r:id="rId9"/>
    <p:sldId id="258" r:id="rId10"/>
    <p:sldId id="268" r:id="rId11"/>
    <p:sldId id="270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D42F0-1D00-4929-84BB-64CC2A5503F2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0B15D-192F-43DF-B887-F655C805E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0B15D-192F-43DF-B887-F655C805E6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292FE75-BB52-433F-AC78-342FB73CD13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6CF0210-E7BB-429D-82D7-FF487A65A8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PARTES DE LA CASA </a:t>
            </a:r>
            <a:r>
              <a:rPr lang="en-US" dirty="0" smtClean="0">
                <a:solidFill>
                  <a:srgbClr val="C00000"/>
                </a:solidFill>
              </a:rPr>
              <a:t>(3 min)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__________________</a:t>
            </a:r>
          </a:p>
          <a:p>
            <a:pPr>
              <a:buNone/>
            </a:pPr>
            <a:r>
              <a:rPr lang="en-US" dirty="0" smtClean="0"/>
              <a:t>Hoy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s-CO" dirty="0" smtClean="0"/>
              <a:t>el 13 de Febrero del 2012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P</a:t>
            </a:r>
            <a:r>
              <a:rPr lang="es-CO" b="1" dirty="0" smtClean="0"/>
              <a:t>ROPOSITO # 36: </a:t>
            </a:r>
            <a:r>
              <a:rPr lang="es-CO" dirty="0" smtClean="0">
                <a:latin typeface="Vrinda"/>
                <a:cs typeface="Vrinda"/>
              </a:rPr>
              <a:t>¿Qué es un casa?¿Cuáles son las partes de la casa?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ACTIVIDAD INICIAL: </a:t>
            </a:r>
            <a:r>
              <a:rPr lang="en-US" dirty="0" smtClean="0"/>
              <a:t>Write a definition of “casa” in English. Be as descriptive as you can.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Lets read: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LA CASA DE LOS SIMPSONS EXISTE!!!!!!!!!!</a:t>
            </a:r>
            <a:endParaRPr lang="en-US" sz="2800" dirty="0"/>
          </a:p>
        </p:txBody>
      </p:sp>
      <p:pic>
        <p:nvPicPr>
          <p:cNvPr id="6" name="Picture Placeholder 5" descr="entrada princip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137" r="1413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reading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err="1" smtClean="0"/>
              <a:t>Actividad</a:t>
            </a:r>
            <a:r>
              <a:rPr lang="en-US" sz="3200" dirty="0" smtClean="0"/>
              <a:t> 2: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Subraya</a:t>
            </a:r>
            <a:r>
              <a:rPr lang="en-US" sz="3200" dirty="0" smtClean="0"/>
              <a:t>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palabras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conoces</a:t>
            </a:r>
            <a:r>
              <a:rPr lang="en-US" sz="3200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Contesta</a:t>
            </a:r>
            <a:r>
              <a:rPr lang="en-US" sz="3200" dirty="0" smtClean="0"/>
              <a:t>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siguientes</a:t>
            </a:r>
            <a:r>
              <a:rPr lang="en-US" sz="3200" dirty="0" smtClean="0"/>
              <a:t> </a:t>
            </a:r>
            <a:r>
              <a:rPr lang="en-US" sz="3200" dirty="0" err="1" smtClean="0"/>
              <a:t>preguntas</a:t>
            </a:r>
            <a:r>
              <a:rPr lang="en-US" sz="3200" dirty="0" smtClean="0"/>
              <a:t>:</a:t>
            </a:r>
          </a:p>
          <a:p>
            <a:pPr marL="761238" lvl="1" indent="-514350">
              <a:buAutoNum type="arabicPeriod"/>
            </a:pPr>
            <a:r>
              <a:rPr lang="en-US" sz="3200" dirty="0" smtClean="0"/>
              <a:t>What is the reading about?</a:t>
            </a:r>
          </a:p>
          <a:p>
            <a:pPr marL="761238" lvl="1" indent="-514350">
              <a:buAutoNum type="arabicPeriod"/>
            </a:pPr>
            <a:r>
              <a:rPr lang="en-US" sz="3200" dirty="0" smtClean="0"/>
              <a:t>What are some of the words that helped you identify the theme of the news article?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tiene</a:t>
            </a:r>
            <a:r>
              <a:rPr lang="en-US" dirty="0" smtClean="0">
                <a:solidFill>
                  <a:srgbClr val="FF0000"/>
                </a:solidFill>
              </a:rPr>
              <a:t>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 groups, choose a room and list some of the things you find in each room. On a sheet of paper write the members of your group and the list of items. THIS LIST IS GOING TO BE COLECTED!</a:t>
            </a:r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#37: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the article given in class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3600" dirty="0" smtClean="0"/>
              <a:t>Bring your progress report signed!!!</a:t>
            </a:r>
          </a:p>
          <a:p>
            <a:pPr marL="514350" indent="-514350">
              <a:buAutoNum type="arabicPeriod"/>
            </a:pPr>
            <a:r>
              <a:rPr lang="en-US" sz="3600" dirty="0" err="1" smtClean="0"/>
              <a:t>Completa</a:t>
            </a:r>
            <a:r>
              <a:rPr lang="en-US" sz="3600" dirty="0" smtClean="0"/>
              <a:t> la </a:t>
            </a:r>
            <a:r>
              <a:rPr lang="en-US" sz="3600" dirty="0" err="1" smtClean="0">
                <a:latin typeface="+mj-lt"/>
                <a:cs typeface="Aharoni" pitchFamily="2" charset="-79"/>
              </a:rPr>
              <a:t>práctica</a:t>
            </a:r>
            <a:r>
              <a:rPr lang="en-US" sz="3600" dirty="0" smtClean="0">
                <a:latin typeface="+mj-lt"/>
                <a:cs typeface="Aharoni" pitchFamily="2" charset="-79"/>
              </a:rPr>
              <a:t> </a:t>
            </a:r>
            <a:r>
              <a:rPr lang="en-US" sz="3600" dirty="0" err="1" smtClean="0">
                <a:latin typeface="+mj-lt"/>
                <a:cs typeface="Aharoni" pitchFamily="2" charset="-79"/>
              </a:rPr>
              <a:t>escrita</a:t>
            </a:r>
            <a:r>
              <a:rPr lang="en-US" sz="3600" dirty="0" smtClean="0">
                <a:latin typeface="+mj-lt"/>
                <a:cs typeface="Aharoni" pitchFamily="2" charset="-79"/>
              </a:rPr>
              <a:t> de la </a:t>
            </a:r>
            <a:r>
              <a:rPr lang="en-US" sz="3600" dirty="0" err="1" smtClean="0">
                <a:latin typeface="+mj-lt"/>
                <a:cs typeface="Aharoni" pitchFamily="2" charset="-79"/>
              </a:rPr>
              <a:t>página</a:t>
            </a:r>
            <a:r>
              <a:rPr lang="en-US" sz="3600" dirty="0" smtClean="0">
                <a:latin typeface="+mj-lt"/>
                <a:cs typeface="Aharoni" pitchFamily="2" charset="-79"/>
              </a:rPr>
              <a:t> 172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162800" cy="44196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Vocabulario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(8 min)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Content Placeholder 3">
            <a:hlinkClick r:id="" action="ppaction://noaction">
              <a:snd r:embed="rId3" name="bomb.wav"/>
            </a:hlinkClick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1000" y="838200"/>
            <a:ext cx="7315200" cy="5333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9050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La Cocina</a:t>
            </a:r>
            <a:endParaRPr lang="es-CO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990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Sala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1066800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 </a:t>
            </a:r>
            <a:r>
              <a:rPr lang="es-CO" dirty="0" smtClean="0"/>
              <a:t>Comedor</a:t>
            </a:r>
            <a:endParaRPr lang="es-CO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3657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El baño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505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El estudio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4648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43400" y="54864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El jardín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0" y="29718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La terraza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518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El garaje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667000" y="3200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El dormitorio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962400" y="2743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El pasillo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0" y="4114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Times New Roman"/>
                <a:cs typeface="Times New Roman"/>
              </a:rPr>
              <a:t>La Escalera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Vrinda"/>
                <a:cs typeface="Vrinda"/>
              </a:rPr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los </a:t>
            </a:r>
            <a:r>
              <a:rPr lang="en-US" dirty="0" err="1" smtClean="0"/>
              <a:t>cuartos</a:t>
            </a:r>
            <a:r>
              <a:rPr lang="en-US" dirty="0" smtClean="0"/>
              <a:t>? </a:t>
            </a:r>
            <a:r>
              <a:rPr lang="en-US" sz="2400" dirty="0" smtClean="0">
                <a:solidFill>
                  <a:srgbClr val="FF0000"/>
                </a:solidFill>
              </a:rPr>
              <a:t>(5 min)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partes de la casa de los simps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745" y="990600"/>
            <a:ext cx="7380455" cy="5442329"/>
          </a:xfrm>
        </p:spPr>
      </p:pic>
      <p:sp>
        <p:nvSpPr>
          <p:cNvPr id="5" name="TextBox 4"/>
          <p:cNvSpPr txBox="1"/>
          <p:nvPr/>
        </p:nvSpPr>
        <p:spPr>
          <a:xfrm>
            <a:off x="1524000" y="29718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29718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29718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28956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4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57912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276600" y="57912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6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5800" y="57912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7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47244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8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rinda"/>
                <a:cs typeface="Vrinda"/>
              </a:rPr>
              <a:t>¿</a:t>
            </a:r>
            <a:r>
              <a:rPr lang="en-US" dirty="0" err="1" smtClean="0">
                <a:latin typeface="Vrinda"/>
                <a:cs typeface="Vrinda"/>
              </a:rPr>
              <a:t>QuÉ</a:t>
            </a:r>
            <a:r>
              <a:rPr lang="en-US" dirty="0" smtClean="0">
                <a:latin typeface="Vrinda"/>
                <a:cs typeface="Vrinda"/>
              </a:rPr>
              <a:t> </a:t>
            </a:r>
            <a:r>
              <a:rPr lang="en-US" dirty="0" err="1" smtClean="0">
                <a:latin typeface="Vrinda"/>
                <a:cs typeface="Vrinda"/>
              </a:rPr>
              <a:t>hacemos</a:t>
            </a:r>
            <a:r>
              <a:rPr lang="en-US" dirty="0" smtClean="0">
                <a:latin typeface="Vrinda"/>
                <a:cs typeface="Vrinda"/>
              </a:rPr>
              <a:t> en….? </a:t>
            </a:r>
            <a:r>
              <a:rPr lang="en-US" sz="2800" dirty="0" smtClean="0">
                <a:solidFill>
                  <a:srgbClr val="FF0000"/>
                </a:solidFill>
                <a:latin typeface="Vrinda"/>
                <a:cs typeface="Vrinda"/>
              </a:rPr>
              <a:t>(4 min)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a verb to describe what we do in the following places: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cocina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514350" indent="-514350">
              <a:buAutoNum type="arabicPeriod"/>
            </a:pPr>
            <a:r>
              <a:rPr lang="en-US" dirty="0" smtClean="0">
                <a:sym typeface="Wingdings" pitchFamily="2" charset="2"/>
              </a:rPr>
              <a:t>La </a:t>
            </a:r>
            <a:r>
              <a:rPr lang="es-CO" dirty="0" smtClean="0">
                <a:sym typeface="Wingdings" pitchFamily="2" charset="2"/>
              </a:rPr>
              <a:t>habitaci</a:t>
            </a:r>
            <a:r>
              <a:rPr lang="es-CO" dirty="0" smtClean="0">
                <a:latin typeface="Vrinda"/>
                <a:cs typeface="Vrinda"/>
                <a:sym typeface="Wingdings" pitchFamily="2" charset="2"/>
              </a:rPr>
              <a:t>ón/el cuarto</a:t>
            </a:r>
          </a:p>
          <a:p>
            <a:pPr marL="514350" indent="-514350">
              <a:buAutoNum type="arabicPeriod"/>
            </a:pPr>
            <a:r>
              <a:rPr lang="es-CO" dirty="0" smtClean="0">
                <a:latin typeface="Vrinda"/>
                <a:cs typeface="Vrinda"/>
                <a:sym typeface="Wingdings" pitchFamily="2" charset="2"/>
              </a:rPr>
              <a:t>El comedor</a:t>
            </a:r>
          </a:p>
          <a:p>
            <a:pPr marL="514350" indent="-514350">
              <a:buAutoNum type="arabicPeriod"/>
            </a:pPr>
            <a:r>
              <a:rPr lang="es-CO" dirty="0" smtClean="0">
                <a:latin typeface="Vrinda"/>
                <a:cs typeface="Vrinda"/>
                <a:sym typeface="Wingdings" pitchFamily="2" charset="2"/>
              </a:rPr>
              <a:t>El estudio</a:t>
            </a:r>
          </a:p>
          <a:p>
            <a:pPr marL="514350" indent="-514350">
              <a:buAutoNum type="arabicPeriod"/>
            </a:pPr>
            <a:r>
              <a:rPr lang="es-CO" dirty="0" smtClean="0">
                <a:latin typeface="Vrinda"/>
                <a:cs typeface="Vrinda"/>
                <a:sym typeface="Wingdings" pitchFamily="2" charset="2"/>
              </a:rPr>
              <a:t>El baño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PARTES DE LA CASA </a:t>
            </a:r>
            <a:r>
              <a:rPr lang="en-US" dirty="0" smtClean="0">
                <a:solidFill>
                  <a:srgbClr val="C00000"/>
                </a:solidFill>
              </a:rPr>
              <a:t>(3 min)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__________________</a:t>
            </a:r>
          </a:p>
          <a:p>
            <a:pPr>
              <a:buNone/>
            </a:pPr>
            <a:r>
              <a:rPr lang="en-US" dirty="0" smtClean="0"/>
              <a:t>Hoy </a:t>
            </a:r>
            <a:r>
              <a:rPr lang="es-CO" dirty="0" smtClean="0"/>
              <a:t>el 14 de Febrero del 2012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b="1" dirty="0" smtClean="0"/>
              <a:t>P</a:t>
            </a:r>
            <a:r>
              <a:rPr lang="es-CO" sz="3600" b="1" dirty="0" smtClean="0"/>
              <a:t>ROPOSITO # 37: </a:t>
            </a:r>
            <a:r>
              <a:rPr lang="es-CO" sz="3600" b="1" dirty="0" smtClean="0">
                <a:latin typeface="Vrinda"/>
                <a:cs typeface="Vrinda"/>
              </a:rPr>
              <a:t>¿ Qué hacemos en los cuartos de la casa?</a:t>
            </a:r>
            <a:endParaRPr lang="es-CO" sz="3600" dirty="0" smtClean="0">
              <a:latin typeface="Vrinda"/>
              <a:cs typeface="Vrinda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ACTIVIDAD INICIAL: </a:t>
            </a:r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siguientes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conjugate! </a:t>
            </a:r>
            <a:r>
              <a:rPr lang="en-US" dirty="0" smtClean="0">
                <a:solidFill>
                  <a:srgbClr val="FF0000"/>
                </a:solidFill>
              </a:rPr>
              <a:t>(8 min)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Conjugate the verb in the present tense: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743200"/>
          <a:ext cx="7010400" cy="3082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</a:tblGrid>
              <a:tr h="52251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Estudiar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Comer</a:t>
                      </a:r>
                      <a:endParaRPr lang="en-US" sz="3600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Cocinar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mirar</a:t>
                      </a:r>
                      <a:endParaRPr lang="en-US" sz="3600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Ba</a:t>
                      </a:r>
                      <a:r>
                        <a:rPr lang="en-US" sz="3600" dirty="0" err="1" smtClean="0">
                          <a:latin typeface="Vrinda"/>
                          <a:cs typeface="Vrinda"/>
                        </a:rPr>
                        <a:t>ñar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Dormir</a:t>
                      </a:r>
                      <a:r>
                        <a:rPr lang="en-US" sz="3600" dirty="0" smtClean="0"/>
                        <a:t>**</a:t>
                      </a:r>
                      <a:endParaRPr lang="en-US" sz="3600" dirty="0"/>
                    </a:p>
                  </a:txBody>
                  <a:tcPr/>
                </a:tc>
              </a:tr>
              <a:tr h="522514"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Lavar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Estacionar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0040"/>
            <a:ext cx="7010400" cy="36576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Recuerden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7543800" cy="5096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/>
                <a:gridCol w="1478280"/>
                <a:gridCol w="1478280"/>
                <a:gridCol w="1478280"/>
                <a:gridCol w="1630680"/>
              </a:tblGrid>
              <a:tr h="59416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ir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Dormir</a:t>
                      </a:r>
                      <a:endParaRPr lang="en-US" sz="2400" dirty="0"/>
                    </a:p>
                  </a:txBody>
                  <a:tcPr/>
                </a:tc>
              </a:tr>
              <a:tr h="59416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Duerm</a:t>
                      </a:r>
                      <a:r>
                        <a:rPr lang="en-US" sz="2400" dirty="0" err="1" smtClean="0"/>
                        <a:t>o</a:t>
                      </a:r>
                      <a:endParaRPr lang="en-US" sz="2400" dirty="0"/>
                    </a:p>
                  </a:txBody>
                  <a:tcPr/>
                </a:tc>
              </a:tr>
              <a:tr h="59416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</a:t>
                      </a:r>
                      <a:r>
                        <a:rPr lang="en-US" sz="2400" dirty="0" err="1" smtClean="0">
                          <a:latin typeface="Vrinda"/>
                          <a:cs typeface="Vrinda"/>
                        </a:rPr>
                        <a:t>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Duerm</a:t>
                      </a:r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</a:tr>
              <a:tr h="1465066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Vrinda"/>
                          <a:cs typeface="Vrinda"/>
                        </a:rPr>
                        <a:t>É</a:t>
                      </a:r>
                      <a:r>
                        <a:rPr lang="en-US" sz="2400" dirty="0" err="1" smtClean="0"/>
                        <a:t>l</a:t>
                      </a:r>
                      <a:r>
                        <a:rPr lang="en-US" sz="2400" dirty="0" smtClean="0"/>
                        <a:t>/</a:t>
                      </a:r>
                    </a:p>
                    <a:p>
                      <a:r>
                        <a:rPr lang="en-US" sz="2400" dirty="0" smtClean="0"/>
                        <a:t>Ella/</a:t>
                      </a:r>
                    </a:p>
                    <a:p>
                      <a:r>
                        <a:rPr lang="en-US" sz="2400" dirty="0" err="1" smtClean="0"/>
                        <a:t>Usted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Duerm</a:t>
                      </a:r>
                      <a:r>
                        <a:rPr lang="en-US" sz="2400" dirty="0" err="1" smtClean="0"/>
                        <a:t>e</a:t>
                      </a:r>
                      <a:endParaRPr lang="en-US" sz="2400" dirty="0"/>
                    </a:p>
                  </a:txBody>
                  <a:tcPr/>
                </a:tc>
              </a:tr>
              <a:tr h="10255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Nostros/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Nosotras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amos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emos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dirty="0" err="1" smtClean="0"/>
                        <a:t>imos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Dorm</a:t>
                      </a:r>
                      <a:r>
                        <a:rPr lang="en-US" sz="2400" dirty="0" err="1" smtClean="0"/>
                        <a:t>imos</a:t>
                      </a:r>
                      <a:endParaRPr lang="en-US" sz="2400" dirty="0"/>
                    </a:p>
                  </a:txBody>
                  <a:tcPr/>
                </a:tc>
              </a:tr>
              <a:tr h="59416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Duerm</a:t>
                      </a:r>
                      <a:r>
                        <a:rPr lang="en-US" sz="2400" dirty="0" err="1" smtClean="0"/>
                        <a:t>en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816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frase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1600" dirty="0" smtClean="0"/>
              <a:t>using the vocabulary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838200"/>
            <a:ext cx="7696200" cy="5618163"/>
          </a:xfrm>
        </p:spPr>
        <p:txBody>
          <a:bodyPr>
            <a:normAutofit/>
          </a:bodyPr>
          <a:lstStyle/>
          <a:p>
            <a:r>
              <a:rPr lang="es-CO" dirty="0" smtClean="0"/>
              <a:t>Mi mam</a:t>
            </a:r>
            <a:r>
              <a:rPr lang="es-CO" dirty="0" smtClean="0">
                <a:latin typeface="Vrinda"/>
                <a:cs typeface="Vrinda"/>
              </a:rPr>
              <a:t>á cocina en</a:t>
            </a:r>
            <a:r>
              <a:rPr lang="es-CO" dirty="0" smtClean="0"/>
              <a:t>____________</a:t>
            </a:r>
          </a:p>
          <a:p>
            <a:r>
              <a:rPr lang="es-CO" dirty="0" smtClean="0"/>
              <a:t>Yo duermo en __________.</a:t>
            </a:r>
          </a:p>
          <a:p>
            <a:r>
              <a:rPr lang="es-CO" dirty="0" smtClean="0"/>
              <a:t>Nosotros comemos en ____________.</a:t>
            </a:r>
          </a:p>
          <a:p>
            <a:r>
              <a:rPr lang="es-CO" dirty="0" smtClean="0"/>
              <a:t>Mi papá estaciona el carro en__________.</a:t>
            </a:r>
          </a:p>
          <a:p>
            <a:r>
              <a:rPr lang="es-CO" dirty="0" smtClean="0"/>
              <a:t>Mi perro corre en ____________.</a:t>
            </a:r>
          </a:p>
          <a:p>
            <a:r>
              <a:rPr lang="es-CO" dirty="0" smtClean="0"/>
              <a:t> Yo estudio en ___________.</a:t>
            </a:r>
          </a:p>
          <a:p>
            <a:r>
              <a:rPr lang="es-CO" dirty="0" smtClean="0"/>
              <a:t>Yo subo _________ para ir al segundo piso.</a:t>
            </a:r>
          </a:p>
          <a:p>
            <a:endParaRPr lang="es-CO" dirty="0" smtClean="0"/>
          </a:p>
          <a:p>
            <a:endParaRPr lang="es-CO" dirty="0" smtClean="0"/>
          </a:p>
          <a:p>
            <a:pPr>
              <a:buNone/>
            </a:pPr>
            <a:endParaRPr lang="es-CO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733800" y="762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la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cocina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22098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el garage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1371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chemeClr val="tx2">
                    <a:lumMod val="75000"/>
                  </a:schemeClr>
                </a:solidFill>
              </a:rPr>
              <a:t>la habitaci</a:t>
            </a:r>
            <a:r>
              <a:rPr lang="es-CO" sz="2400" dirty="0" smtClean="0">
                <a:solidFill>
                  <a:schemeClr val="tx2">
                    <a:lumMod val="75000"/>
                  </a:schemeClr>
                </a:solidFill>
                <a:latin typeface="Vrinda"/>
                <a:cs typeface="Vrinda"/>
              </a:rPr>
              <a:t>ón</a:t>
            </a:r>
            <a:endParaRPr lang="es-CO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1752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El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comedor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3657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l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escalera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3200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el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estudio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2743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el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jard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Vrinda"/>
                <a:cs typeface="Vrinda"/>
              </a:rPr>
              <a:t>ín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270</TotalTime>
  <Words>444</Words>
  <Application>Microsoft Office PowerPoint</Application>
  <PresentationFormat>On-screen Show (4:3)</PresentationFormat>
  <Paragraphs>117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LAS PARTES DE LA CASA (3 min)</vt:lpstr>
      <vt:lpstr>Tarea # 36</vt:lpstr>
      <vt:lpstr>Vocabulario (8 min)</vt:lpstr>
      <vt:lpstr>¿Cuales son los cuartos? (5 min)</vt:lpstr>
      <vt:lpstr>¿QuÉ hacemos en….? (4 min)</vt:lpstr>
      <vt:lpstr>LAS PARTES DE LA CASA (3 min)</vt:lpstr>
      <vt:lpstr>Lets conjugate! (8 min) </vt:lpstr>
      <vt:lpstr>Recuerden</vt:lpstr>
      <vt:lpstr>Completa la frase  using the vocabulary</vt:lpstr>
      <vt:lpstr>Lets read: </vt:lpstr>
      <vt:lpstr>About the reading</vt:lpstr>
      <vt:lpstr>Cada cuarto tiene…</vt:lpstr>
      <vt:lpstr>Tarea #37: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PARTES DE LA CASA</dc:title>
  <dc:creator>Ivone</dc:creator>
  <cp:lastModifiedBy>Ivone</cp:lastModifiedBy>
  <cp:revision>38</cp:revision>
  <dcterms:created xsi:type="dcterms:W3CDTF">2012-02-07T16:07:34Z</dcterms:created>
  <dcterms:modified xsi:type="dcterms:W3CDTF">2012-03-05T16:23:27Z</dcterms:modified>
</cp:coreProperties>
</file>